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8" r:id="rId11"/>
    <p:sldId id="266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1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11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8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7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3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9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4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4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0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A97292-EF52-A802-57DD-28A60EA488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petunjuk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  <a:p>
            <a:r>
              <a:rPr lang="en-US" dirty="0"/>
              <a:t>(user manual)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29B75-1263-754A-F99F-55C3E7D8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718" y="5881812"/>
            <a:ext cx="1836482" cy="624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887E97-AC23-B10F-E8DB-6AF55A48C7D0}"/>
              </a:ext>
            </a:extLst>
          </p:cNvPr>
          <p:cNvSpPr txBox="1"/>
          <p:nvPr/>
        </p:nvSpPr>
        <p:spPr>
          <a:xfrm>
            <a:off x="2964373" y="2105561"/>
            <a:ext cx="62632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SISTEM INFORMASI</a:t>
            </a:r>
          </a:p>
          <a:p>
            <a:pPr algn="ctr"/>
            <a:r>
              <a:rPr lang="en-US" sz="4000" b="1" dirty="0"/>
              <a:t>DOKUMEN STANDAR (</a:t>
            </a:r>
            <a:r>
              <a:rPr lang="en-US" sz="4000" b="1" dirty="0" err="1"/>
              <a:t>SiDS</a:t>
            </a:r>
            <a:r>
              <a:rPr lang="en-US" sz="4000" b="1" dirty="0"/>
              <a:t>)</a:t>
            </a:r>
            <a:endParaRPr lang="id-ID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E7737-B9AE-7C52-1BF9-6A30DC04BB8E}"/>
              </a:ext>
            </a:extLst>
          </p:cNvPr>
          <p:cNvSpPr txBox="1"/>
          <p:nvPr/>
        </p:nvSpPr>
        <p:spPr>
          <a:xfrm>
            <a:off x="0" y="6550223"/>
            <a:ext cx="5296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Copyright © 2022 </a:t>
            </a:r>
            <a:r>
              <a:rPr lang="en-US" sz="1400" b="1" i="0" u="none" strike="noStrike" dirty="0">
                <a:solidFill>
                  <a:srgbClr val="007BFF"/>
                </a:solidFill>
                <a:effectLst/>
                <a:latin typeface="Source Sans Pro" panose="020B0503030403020204" pitchFamily="34" charset="0"/>
              </a:rPr>
              <a:t>PT Grand Twins Engineering</a:t>
            </a:r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.</a:t>
            </a:r>
            <a:r>
              <a:rPr lang="en-US" sz="1400" b="0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 All rights reserved.</a:t>
            </a:r>
            <a:endParaRPr lang="id-ID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7C8B08-E5D9-0D56-F43F-7B9E61E499BA}"/>
              </a:ext>
            </a:extLst>
          </p:cNvPr>
          <p:cNvSpPr/>
          <p:nvPr/>
        </p:nvSpPr>
        <p:spPr>
          <a:xfrm>
            <a:off x="221227" y="586057"/>
            <a:ext cx="486696" cy="4277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139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C7C8B08-E5D9-0D56-F43F-7B9E61E499BA}"/>
              </a:ext>
            </a:extLst>
          </p:cNvPr>
          <p:cNvSpPr/>
          <p:nvPr/>
        </p:nvSpPr>
        <p:spPr>
          <a:xfrm>
            <a:off x="221227" y="586057"/>
            <a:ext cx="486696" cy="4277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29B75-1263-754A-F99F-55C3E7D8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718" y="5881812"/>
            <a:ext cx="1836482" cy="624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887E97-AC23-B10F-E8DB-6AF55A48C7D0}"/>
              </a:ext>
            </a:extLst>
          </p:cNvPr>
          <p:cNvSpPr txBox="1"/>
          <p:nvPr/>
        </p:nvSpPr>
        <p:spPr>
          <a:xfrm>
            <a:off x="205987" y="199621"/>
            <a:ext cx="11380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3.2.4. Halaman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Antarmuka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Administrator</a:t>
            </a:r>
          </a:p>
          <a:p>
            <a:pPr marL="442913" lvl="1"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berhasil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halaman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Antarmuka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Administrator”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berikut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sv-SE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E7737-B9AE-7C52-1BF9-6A30DC04BB8E}"/>
              </a:ext>
            </a:extLst>
          </p:cNvPr>
          <p:cNvSpPr txBox="1"/>
          <p:nvPr/>
        </p:nvSpPr>
        <p:spPr>
          <a:xfrm>
            <a:off x="0" y="6550223"/>
            <a:ext cx="5296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Copyright © 2022 </a:t>
            </a:r>
            <a:r>
              <a:rPr lang="en-US" sz="1400" b="1" i="0" u="none" strike="noStrike" dirty="0">
                <a:solidFill>
                  <a:srgbClr val="007BFF"/>
                </a:solidFill>
                <a:effectLst/>
                <a:latin typeface="Source Sans Pro" panose="020B0503030403020204" pitchFamily="34" charset="0"/>
              </a:rPr>
              <a:t>PT Grand Twins Engineering</a:t>
            </a:r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.</a:t>
            </a:r>
            <a:r>
              <a:rPr lang="en-US" sz="1400" b="0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 All rights reserved.</a:t>
            </a:r>
            <a:endParaRPr lang="id-ID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9BDEC2-5D13-2A20-D121-D46D70D7CF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1" b="5111"/>
          <a:stretch/>
        </p:blipFill>
        <p:spPr>
          <a:xfrm>
            <a:off x="1656735" y="1215284"/>
            <a:ext cx="8878529" cy="4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C7C8B08-E5D9-0D56-F43F-7B9E61E499BA}"/>
              </a:ext>
            </a:extLst>
          </p:cNvPr>
          <p:cNvSpPr/>
          <p:nvPr/>
        </p:nvSpPr>
        <p:spPr>
          <a:xfrm>
            <a:off x="221227" y="586057"/>
            <a:ext cx="486696" cy="4277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29B75-1263-754A-F99F-55C3E7D8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718" y="5881812"/>
            <a:ext cx="1836482" cy="624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887E97-AC23-B10F-E8DB-6AF55A48C7D0}"/>
              </a:ext>
            </a:extLst>
          </p:cNvPr>
          <p:cNvSpPr txBox="1"/>
          <p:nvPr/>
        </p:nvSpPr>
        <p:spPr>
          <a:xfrm>
            <a:off x="205987" y="199621"/>
            <a:ext cx="11380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halaman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terlihat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menu-menu pada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bagian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Beranda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/Dashboard,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Administrasi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Pelaporan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What’s On !.</a:t>
            </a:r>
            <a:endParaRPr lang="sv-SE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E7737-B9AE-7C52-1BF9-6A30DC04BB8E}"/>
              </a:ext>
            </a:extLst>
          </p:cNvPr>
          <p:cNvSpPr txBox="1"/>
          <p:nvPr/>
        </p:nvSpPr>
        <p:spPr>
          <a:xfrm>
            <a:off x="0" y="6550223"/>
            <a:ext cx="5296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Copyright © 2022 </a:t>
            </a:r>
            <a:r>
              <a:rPr lang="en-US" sz="1400" b="1" i="0" u="none" strike="noStrike" dirty="0">
                <a:solidFill>
                  <a:srgbClr val="007BFF"/>
                </a:solidFill>
                <a:effectLst/>
                <a:latin typeface="Source Sans Pro" panose="020B0503030403020204" pitchFamily="34" charset="0"/>
              </a:rPr>
              <a:t>PT Grand Twins Engineering</a:t>
            </a:r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.</a:t>
            </a:r>
            <a:r>
              <a:rPr lang="en-US" sz="1400" b="0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 All rights reserved.</a:t>
            </a:r>
            <a:endParaRPr lang="id-ID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71831-A720-BC02-2862-7E8505FF3927}"/>
              </a:ext>
            </a:extLst>
          </p:cNvPr>
          <p:cNvSpPr txBox="1"/>
          <p:nvPr/>
        </p:nvSpPr>
        <p:spPr>
          <a:xfrm>
            <a:off x="2110992" y="796030"/>
            <a:ext cx="9875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algn="just">
              <a:buFont typeface="+mj-lt"/>
              <a:buAutoNum type="alphaLcPeriod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</a:t>
            </a:r>
          </a:p>
          <a:p>
            <a:pPr marL="265113" algn="just"/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Pada menu ini adalah profile pengguna aplikasi seperti nama, alamat, tanggal lahir dll.</a:t>
            </a:r>
          </a:p>
          <a:p>
            <a:pPr marL="265113" indent="-265113" algn="just">
              <a:buFont typeface="+mj-lt"/>
              <a:buAutoNum type="alphaLcPeriod" startAt="2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Dashboard/Beranda</a:t>
            </a:r>
          </a:p>
          <a:p>
            <a:pPr marL="265113" algn="just"/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Pada menu menampilkan halaman awal dari antarmuka administrator yang berisi ringkasan  menu-menu dari SiDS.</a:t>
            </a:r>
          </a:p>
          <a:p>
            <a:pPr marL="265113" indent="-265113" algn="just">
              <a:buFont typeface="+mj-lt"/>
              <a:buAutoNum type="alphaLcPeriod" startAt="3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Administrasi</a:t>
            </a:r>
          </a:p>
          <a:p>
            <a:pPr marL="265113" algn="just"/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Pilihan yang muncul pada menu ini adalah Dokumen Standar, Dokumen Rekaman, Perizinan &amp; Non Perizinan, Alat Pelindung Diri &amp; Pengguna.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2F592-8390-B605-1BC8-E4D9D9F5F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1" r="82711" b="27970"/>
          <a:stretch/>
        </p:blipFill>
        <p:spPr>
          <a:xfrm>
            <a:off x="221227" y="907507"/>
            <a:ext cx="1490629" cy="32438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6C2B19-95DC-FDE4-AB7B-E3EA4396C3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033" r="81734" b="32895"/>
          <a:stretch/>
        </p:blipFill>
        <p:spPr>
          <a:xfrm>
            <a:off x="2477729" y="3306331"/>
            <a:ext cx="2227006" cy="240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14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C7C8B08-E5D9-0D56-F43F-7B9E61E499BA}"/>
              </a:ext>
            </a:extLst>
          </p:cNvPr>
          <p:cNvSpPr/>
          <p:nvPr/>
        </p:nvSpPr>
        <p:spPr>
          <a:xfrm>
            <a:off x="221227" y="586057"/>
            <a:ext cx="486696" cy="4277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29B75-1263-754A-F99F-55C3E7D8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718" y="5881812"/>
            <a:ext cx="1836482" cy="624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FE7737-B9AE-7C52-1BF9-6A30DC04BB8E}"/>
              </a:ext>
            </a:extLst>
          </p:cNvPr>
          <p:cNvSpPr txBox="1"/>
          <p:nvPr/>
        </p:nvSpPr>
        <p:spPr>
          <a:xfrm>
            <a:off x="0" y="6550223"/>
            <a:ext cx="5296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Copyright © 2022 </a:t>
            </a:r>
            <a:r>
              <a:rPr lang="en-US" sz="1400" b="1" i="0" u="none" strike="noStrike" dirty="0">
                <a:solidFill>
                  <a:srgbClr val="007BFF"/>
                </a:solidFill>
                <a:effectLst/>
                <a:latin typeface="Source Sans Pro" panose="020B0503030403020204" pitchFamily="34" charset="0"/>
              </a:rPr>
              <a:t>PT Grand Twins Engineering</a:t>
            </a:r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.</a:t>
            </a:r>
            <a:r>
              <a:rPr lang="en-US" sz="1400" b="0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 All rights reserved.</a:t>
            </a:r>
            <a:endParaRPr lang="id-ID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722BB-123A-BA2C-A74A-4ACA4DD012BA}"/>
              </a:ext>
            </a:extLst>
          </p:cNvPr>
          <p:cNvSpPr txBox="1"/>
          <p:nvPr/>
        </p:nvSpPr>
        <p:spPr>
          <a:xfrm>
            <a:off x="1711856" y="294071"/>
            <a:ext cx="98750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65225" indent="-457200" algn="just">
              <a:buFont typeface="+mj-lt"/>
              <a:buAutoNum type="arabicParenR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Dokumen Standar merupakan halaman yang berisi daftar dokumen standar, pada halanan ini pengguna dengan akses </a:t>
            </a:r>
            <a:r>
              <a:rPr lang="sv-S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dapat menambahkan dokumen : Prosedur Manual, Instruksi Kerja, Formulir &amp; Dokumen Lain-lain.</a:t>
            </a:r>
          </a:p>
          <a:p>
            <a:pPr marL="1165225" indent="-457200" algn="just">
              <a:buFont typeface="+mj-lt"/>
              <a:buAutoNum type="arabicParenR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Dokumen Rekaman merupakan halaman yang berisi daftar rekaman dokumen, pada halanan ini pengguna dengan akses </a:t>
            </a:r>
            <a:r>
              <a:rPr lang="sv-S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dapat menambahkan dokumen : rekaman catatan kecelakaan kerja.</a:t>
            </a:r>
          </a:p>
          <a:p>
            <a:pPr marL="1165225" indent="-457200" algn="just">
              <a:buFont typeface="+mj-lt"/>
              <a:buAutoNum type="arabicParenR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Perizinan &amp; Non Perizinan merupakan halaman yang berisi daftar dokumen Perizinan dan Non Perizinan, pada halanan ini pengguna dengan akses </a:t>
            </a:r>
            <a:r>
              <a:rPr lang="sv-S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dapat menambahkan dokumen : Izin Usaha, NIB dll.</a:t>
            </a:r>
          </a:p>
          <a:p>
            <a:pPr marL="1165225" indent="-457200" algn="just">
              <a:buFont typeface="+mj-lt"/>
              <a:buAutoNum type="arabicParenR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Alat Pelindung Diri (APD) merupakan halaman yang berisi daftar APD, pada halanan ini pengguna dengan akses </a:t>
            </a:r>
            <a:r>
              <a:rPr lang="sv-S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dapat menambahkan APD : Safety Shoes, Helm Safety, Wearpack dll.</a:t>
            </a:r>
          </a:p>
          <a:p>
            <a:pPr marL="1165225" indent="-457200" algn="just">
              <a:buFont typeface="+mj-lt"/>
              <a:buAutoNum type="arabicParenR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Pengguna merupakan halaman yang berisi daftar Pengguna, pada halanan ini pengguna dengan akses </a:t>
            </a:r>
            <a:r>
              <a:rPr lang="sv-S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dapat menambahkan pengguna.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FA393-B58D-835C-7351-9906D28568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5" r="81129" b="33325"/>
          <a:stretch/>
        </p:blipFill>
        <p:spPr>
          <a:xfrm>
            <a:off x="117984" y="294071"/>
            <a:ext cx="2300748" cy="427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C7C8B08-E5D9-0D56-F43F-7B9E61E499BA}"/>
              </a:ext>
            </a:extLst>
          </p:cNvPr>
          <p:cNvSpPr/>
          <p:nvPr/>
        </p:nvSpPr>
        <p:spPr>
          <a:xfrm>
            <a:off x="221227" y="586057"/>
            <a:ext cx="486696" cy="4277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B1F4D-BA56-F786-91C8-AD92D30CF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4" r="82460" b="16974"/>
          <a:stretch/>
        </p:blipFill>
        <p:spPr>
          <a:xfrm>
            <a:off x="117984" y="324464"/>
            <a:ext cx="2138516" cy="5383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329B75-1263-754A-F99F-55C3E7D8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718" y="5881812"/>
            <a:ext cx="1836482" cy="624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FE7737-B9AE-7C52-1BF9-6A30DC04BB8E}"/>
              </a:ext>
            </a:extLst>
          </p:cNvPr>
          <p:cNvSpPr txBox="1"/>
          <p:nvPr/>
        </p:nvSpPr>
        <p:spPr>
          <a:xfrm>
            <a:off x="0" y="6550223"/>
            <a:ext cx="5296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Copyright © 2022 </a:t>
            </a:r>
            <a:r>
              <a:rPr lang="en-US" sz="1400" b="1" i="0" u="none" strike="noStrike" dirty="0">
                <a:solidFill>
                  <a:srgbClr val="007BFF"/>
                </a:solidFill>
                <a:effectLst/>
                <a:latin typeface="Source Sans Pro" panose="020B0503030403020204" pitchFamily="34" charset="0"/>
              </a:rPr>
              <a:t>PT Grand Twins Engineering</a:t>
            </a:r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.</a:t>
            </a:r>
            <a:r>
              <a:rPr lang="en-US" sz="1400" b="0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 All rights reserved.</a:t>
            </a:r>
            <a:endParaRPr lang="id-ID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722BB-123A-BA2C-A74A-4ACA4DD012BA}"/>
              </a:ext>
            </a:extLst>
          </p:cNvPr>
          <p:cNvSpPr txBox="1"/>
          <p:nvPr/>
        </p:nvSpPr>
        <p:spPr>
          <a:xfrm>
            <a:off x="2316978" y="2130103"/>
            <a:ext cx="98750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2313" indent="-457200" algn="just">
              <a:buFont typeface="+mj-lt"/>
              <a:buAutoNum type="arabicParenR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Inspeksi / Patrol merupakan halaman yang berisi daftar laporan hasil inspeksi / patrol K3L, pada halanan ini pengguna dengan akses </a:t>
            </a:r>
            <a:r>
              <a:rPr lang="sv-S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dapat menambahkan laporan inspeksi / patrol K3L.</a:t>
            </a:r>
          </a:p>
          <a:p>
            <a:pPr marL="722313" indent="-457200" algn="just">
              <a:buFont typeface="+mj-lt"/>
              <a:buAutoNum type="arabicParenR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Kecelakaan Kerja merupakan halaman yang berisi daftar laporan kecelakaan kerja, pada halanan ini pengguna dengan akses </a:t>
            </a:r>
            <a:r>
              <a:rPr lang="sv-S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dapat menambahkan laporan kecelakaan kerja.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BB6E1-B44B-4407-21FA-B530639D2EF2}"/>
              </a:ext>
            </a:extLst>
          </p:cNvPr>
          <p:cNvSpPr txBox="1"/>
          <p:nvPr/>
        </p:nvSpPr>
        <p:spPr>
          <a:xfrm>
            <a:off x="2330240" y="183352"/>
            <a:ext cx="9875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lphaLcPeriod" startAt="4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Pelaporan</a:t>
            </a:r>
          </a:p>
          <a:p>
            <a:pPr marL="265113" algn="just"/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Pilihan yang muncul pada menu ini adalah Inspeksi / Patrol &amp; Kecelakaan Kerja.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684F8D-4255-1EB0-7E81-6144D0EF61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89" r="81855" b="43438"/>
          <a:stretch/>
        </p:blipFill>
        <p:spPr>
          <a:xfrm>
            <a:off x="2648321" y="891238"/>
            <a:ext cx="2212256" cy="12388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51EBF9-F00B-9ED2-0A8F-5D089328D9A5}"/>
              </a:ext>
            </a:extLst>
          </p:cNvPr>
          <p:cNvSpPr txBox="1"/>
          <p:nvPr/>
        </p:nvSpPr>
        <p:spPr>
          <a:xfrm>
            <a:off x="2346474" y="3989882"/>
            <a:ext cx="9875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lphaLcPeriod" startAt="5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On !</a:t>
            </a:r>
          </a:p>
          <a:p>
            <a:pPr marL="265113" algn="just"/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Pilihan yang muncul pada menu ini adalah Program Pelatihan, Jadwal Pelatihan &amp; Galery.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0B0C4B-FA8A-C73A-5571-43775B36F271}"/>
              </a:ext>
            </a:extLst>
          </p:cNvPr>
          <p:cNvSpPr txBox="1"/>
          <p:nvPr/>
        </p:nvSpPr>
        <p:spPr>
          <a:xfrm>
            <a:off x="2344988" y="4583827"/>
            <a:ext cx="987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2313" indent="-457200" algn="just">
              <a:buFont typeface="+mj-lt"/>
              <a:buAutoNum type="arabicParenR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Pelatihan merupakan halaman yang berisi daftar program pelatihan, seperti : Pemahaman ISO, Penggunaan APD, Pengukuran FEJ dll.</a:t>
            </a:r>
          </a:p>
          <a:p>
            <a:pPr marL="722313" indent="-457200" algn="just">
              <a:buFont typeface="+mj-lt"/>
              <a:buAutoNum type="arabicParenR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Jadwal Pelatihan merupakan halaman yang berisi daftar jadwal pelatihan.</a:t>
            </a:r>
          </a:p>
          <a:p>
            <a:pPr marL="722313" indent="-457200" algn="just">
              <a:buFont typeface="+mj-lt"/>
              <a:buAutoNum type="arabicParenR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Galerry berisi dokumentasi kegiatan selama pelatihan dan sosialisasi.</a:t>
            </a:r>
          </a:p>
        </p:txBody>
      </p:sp>
    </p:spTree>
    <p:extLst>
      <p:ext uri="{BB962C8B-B14F-4D97-AF65-F5344CB8AC3E}">
        <p14:creationId xmlns:p14="http://schemas.microsoft.com/office/powerpoint/2010/main" val="247144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C7C8B08-E5D9-0D56-F43F-7B9E61E499BA}"/>
              </a:ext>
            </a:extLst>
          </p:cNvPr>
          <p:cNvSpPr/>
          <p:nvPr/>
        </p:nvSpPr>
        <p:spPr>
          <a:xfrm>
            <a:off x="221227" y="586057"/>
            <a:ext cx="486696" cy="4277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29B75-1263-754A-F99F-55C3E7D8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718" y="5881812"/>
            <a:ext cx="1836482" cy="624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887E97-AC23-B10F-E8DB-6AF55A48C7D0}"/>
              </a:ext>
            </a:extLst>
          </p:cNvPr>
          <p:cNvSpPr txBox="1"/>
          <p:nvPr/>
        </p:nvSpPr>
        <p:spPr>
          <a:xfrm>
            <a:off x="205987" y="199621"/>
            <a:ext cx="11380891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PENDAHULUAN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Pembuatan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Dokumen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Dokumen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manual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Dokumen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dibuat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berikut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441325" lvl="2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Menggambarkan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menjelaskan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 marL="441325" lvl="2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Deskripsi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Umum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1.2.1.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Deskripsi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Umum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Deskripsi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umum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meliputi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deskripsi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umum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Dokumen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dikembangkan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utama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Dokumen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diberikan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1.2.2.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Deskripsi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Umum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Deskripsi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umum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diimplementasikan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meliputi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semua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bersifat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pengembangan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1.3. </a:t>
            </a:r>
            <a:r>
              <a:rPr lang="id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Deskripsi Dokumen</a:t>
            </a:r>
          </a:p>
          <a:p>
            <a:pPr lvl="1" algn="just"/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Dokumen ini dibuat untuk memberikan panduan penggunaan aplikasi Sistem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Dokumen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</a:t>
            </a:r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Dokumen ini berisikan informasi sebagai berikut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AutoNum type="arabicPeriod"/>
            </a:pPr>
            <a:r>
              <a:rPr lang="id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 I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Berisi informasi umum yang merupakan bagian pendahuluan, yang meliputi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tujuan pembuatan dokumen, deskripsi umum sistem serta deskripsi dokumen.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E7737-B9AE-7C52-1BF9-6A30DC04BB8E}"/>
              </a:ext>
            </a:extLst>
          </p:cNvPr>
          <p:cNvSpPr txBox="1"/>
          <p:nvPr/>
        </p:nvSpPr>
        <p:spPr>
          <a:xfrm>
            <a:off x="0" y="6550223"/>
            <a:ext cx="5296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Copyright © 2022 </a:t>
            </a:r>
            <a:r>
              <a:rPr lang="en-US" sz="1400" b="1" i="0" u="none" strike="noStrike" dirty="0">
                <a:solidFill>
                  <a:srgbClr val="007BFF"/>
                </a:solidFill>
                <a:effectLst/>
                <a:latin typeface="Source Sans Pro" panose="020B0503030403020204" pitchFamily="34" charset="0"/>
              </a:rPr>
              <a:t>PT Grand Twins Engineering</a:t>
            </a:r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.</a:t>
            </a:r>
            <a:r>
              <a:rPr lang="en-US" sz="1400" b="0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 All rights reserved.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360931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C7C8B08-E5D9-0D56-F43F-7B9E61E499BA}"/>
              </a:ext>
            </a:extLst>
          </p:cNvPr>
          <p:cNvSpPr/>
          <p:nvPr/>
        </p:nvSpPr>
        <p:spPr>
          <a:xfrm>
            <a:off x="221227" y="586057"/>
            <a:ext cx="486696" cy="4277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29B75-1263-754A-F99F-55C3E7D8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718" y="5881812"/>
            <a:ext cx="1836482" cy="624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887E97-AC23-B10F-E8DB-6AF55A48C7D0}"/>
              </a:ext>
            </a:extLst>
          </p:cNvPr>
          <p:cNvSpPr txBox="1"/>
          <p:nvPr/>
        </p:nvSpPr>
        <p:spPr>
          <a:xfrm>
            <a:off x="205987" y="199621"/>
            <a:ext cx="1138089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algn="just">
              <a:buFont typeface="+mj-lt"/>
              <a:buAutoNum type="arabicPeriod" startAt="2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 II</a:t>
            </a:r>
          </a:p>
          <a:p>
            <a:pPr lvl="1" algn="just"/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Berisi perangkat yang dibutuhkan untuk penggunaan aplikasi S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iDS</a:t>
            </a:r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meliputi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perangkat lunak dan perangkat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+mj-lt"/>
              <a:buAutoNum type="arabicPeriod" startAt="3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 III</a:t>
            </a:r>
          </a:p>
          <a:p>
            <a:pPr lvl="1" algn="just"/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Berisi user manual aplikasi S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iDS</a:t>
            </a:r>
            <a:endParaRPr lang="id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id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PERANGKAT YANG DIBUTUHKAN</a:t>
            </a:r>
          </a:p>
          <a:p>
            <a:pPr algn="just"/>
            <a:r>
              <a:rPr lang="id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id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Perangkat Lunak</a:t>
            </a:r>
          </a:p>
          <a:p>
            <a:pPr lvl="1" algn="just"/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Perangkat lunak yang digunakan adalah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Windows sebagai Operating System.</a:t>
            </a:r>
          </a:p>
          <a:p>
            <a:pPr lvl="1"/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Firefox/Google Chrome sebagai Tools Penjelajah (Web Browser).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r>
              <a:rPr lang="id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id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Perangkat Keras</a:t>
            </a:r>
          </a:p>
          <a:p>
            <a:pPr marL="457200" lvl="2" algn="just"/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Perangkat keras yang digunakan adalah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2" algn="just"/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Komputer</a:t>
            </a:r>
          </a:p>
          <a:p>
            <a:pPr marL="457200" lvl="2" algn="just"/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Mouse sebagai peralatan antarmuka</a:t>
            </a:r>
          </a:p>
          <a:p>
            <a:pPr marL="457200" lvl="2" algn="just"/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Monitor sebagai peralatan antarmuka</a:t>
            </a:r>
          </a:p>
          <a:p>
            <a:pPr marL="457200" lvl="2" algn="just"/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Keyboard sebagai peralatan antarmuka.</a:t>
            </a:r>
          </a:p>
          <a:p>
            <a:pPr marL="0" lvl="1"/>
            <a:r>
              <a:rPr lang="id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id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Pengguna Aplikasi</a:t>
            </a:r>
          </a:p>
          <a:p>
            <a:pPr marL="457200" lvl="2" algn="just"/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Pengguna aplikasi yang akan menggunakan aplikasi adalah sebagai berikut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2" algn="just"/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Memiliki pemahaman tentang antar muka komputer</a:t>
            </a:r>
          </a:p>
          <a:p>
            <a:pPr marL="457200" lvl="2" algn="just"/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Memiliki pemahaman proses bisnis aplikasi.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E7737-B9AE-7C52-1BF9-6A30DC04BB8E}"/>
              </a:ext>
            </a:extLst>
          </p:cNvPr>
          <p:cNvSpPr txBox="1"/>
          <p:nvPr/>
        </p:nvSpPr>
        <p:spPr>
          <a:xfrm>
            <a:off x="0" y="6550223"/>
            <a:ext cx="5296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Copyright © 2022 </a:t>
            </a:r>
            <a:r>
              <a:rPr lang="en-US" sz="1400" b="1" i="0" u="none" strike="noStrike" dirty="0">
                <a:solidFill>
                  <a:srgbClr val="007BFF"/>
                </a:solidFill>
                <a:effectLst/>
                <a:latin typeface="Source Sans Pro" panose="020B0503030403020204" pitchFamily="34" charset="0"/>
              </a:rPr>
              <a:t>PT Grand Twins Engineering</a:t>
            </a:r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.</a:t>
            </a:r>
            <a:r>
              <a:rPr lang="en-US" sz="1400" b="0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 All rights reserved.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2079299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C7C8B08-E5D9-0D56-F43F-7B9E61E499BA}"/>
              </a:ext>
            </a:extLst>
          </p:cNvPr>
          <p:cNvSpPr/>
          <p:nvPr/>
        </p:nvSpPr>
        <p:spPr>
          <a:xfrm>
            <a:off x="221227" y="586057"/>
            <a:ext cx="486696" cy="4277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29B75-1263-754A-F99F-55C3E7D8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718" y="5881812"/>
            <a:ext cx="1836482" cy="624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887E97-AC23-B10F-E8DB-6AF55A48C7D0}"/>
              </a:ext>
            </a:extLst>
          </p:cNvPr>
          <p:cNvSpPr txBox="1"/>
          <p:nvPr/>
        </p:nvSpPr>
        <p:spPr>
          <a:xfrm>
            <a:off x="205987" y="199621"/>
            <a:ext cx="1138089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DAN CARA PENGGUNAAN</a:t>
            </a:r>
            <a:endParaRPr lang="id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d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.1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Struktur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d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Adapun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struktur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pada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Dokumen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berikut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898525" lvl="1" indent="-45720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Awal</a:t>
            </a:r>
          </a:p>
          <a:p>
            <a:pPr marL="898525" lvl="1" indent="-457200">
              <a:buFont typeface="+mj-lt"/>
              <a:buAutoNum type="arabicPeriod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Antarmuka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41438" lvl="1" indent="-434975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41438" lvl="1" indent="-434975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Beranda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/Dashboard</a:t>
            </a:r>
          </a:p>
          <a:p>
            <a:pPr marL="1341438" lvl="1" indent="-434975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Administrasi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41438" lvl="1" indent="-434975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Kegiatan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</a:p>
          <a:p>
            <a:pPr marL="898525" lvl="1" indent="-457200">
              <a:buFont typeface="+mj-lt"/>
              <a:buAutoNum type="arabicPeriod" startAt="3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Antarmuka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Administrator</a:t>
            </a:r>
          </a:p>
          <a:p>
            <a:pPr marL="1341438" lvl="1" indent="-457200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41438" lvl="1" indent="-457200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Beranda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Dashboard</a:t>
            </a:r>
          </a:p>
          <a:p>
            <a:pPr marL="1341438" lvl="1" indent="-457200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Administrasi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41438" lvl="1" indent="-457200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Pelaporan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41438" lvl="1" indent="-457200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Kegiatan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E7737-B9AE-7C52-1BF9-6A30DC04BB8E}"/>
              </a:ext>
            </a:extLst>
          </p:cNvPr>
          <p:cNvSpPr txBox="1"/>
          <p:nvPr/>
        </p:nvSpPr>
        <p:spPr>
          <a:xfrm>
            <a:off x="0" y="6550223"/>
            <a:ext cx="5296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Copyright © 2022 </a:t>
            </a:r>
            <a:r>
              <a:rPr lang="en-US" sz="1400" b="1" i="0" u="none" strike="noStrike" dirty="0">
                <a:solidFill>
                  <a:srgbClr val="007BFF"/>
                </a:solidFill>
                <a:effectLst/>
                <a:latin typeface="Source Sans Pro" panose="020B0503030403020204" pitchFamily="34" charset="0"/>
              </a:rPr>
              <a:t>PT Grand Twins Engineering</a:t>
            </a:r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.</a:t>
            </a:r>
            <a:r>
              <a:rPr lang="en-US" sz="1400" b="0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 All rights reserved.</a:t>
            </a:r>
            <a:endParaRPr lang="id-ID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0D3F25-3B5D-B0D1-610B-0CD2E6F1788F}"/>
              </a:ext>
            </a:extLst>
          </p:cNvPr>
          <p:cNvSpPr txBox="1"/>
          <p:nvPr/>
        </p:nvSpPr>
        <p:spPr>
          <a:xfrm>
            <a:off x="205987" y="4771620"/>
            <a:ext cx="11380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d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d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Pada bagian ini akan dijelaskan mengenai menu-menu yang ada pada website dan tata cara memasukkan data.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168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C7C8B08-E5D9-0D56-F43F-7B9E61E499BA}"/>
              </a:ext>
            </a:extLst>
          </p:cNvPr>
          <p:cNvSpPr/>
          <p:nvPr/>
        </p:nvSpPr>
        <p:spPr>
          <a:xfrm>
            <a:off x="221227" y="586057"/>
            <a:ext cx="486696" cy="4277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29B75-1263-754A-F99F-55C3E7D8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718" y="5881812"/>
            <a:ext cx="1836482" cy="624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887E97-AC23-B10F-E8DB-6AF55A48C7D0}"/>
              </a:ext>
            </a:extLst>
          </p:cNvPr>
          <p:cNvSpPr txBox="1"/>
          <p:nvPr/>
        </p:nvSpPr>
        <p:spPr>
          <a:xfrm>
            <a:off x="205987" y="199621"/>
            <a:ext cx="113808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3.2.1. Cara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Membuka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Situs</a:t>
            </a:r>
          </a:p>
          <a:p>
            <a:pPr marL="442913" lvl="1"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memulai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900113" lvl="1" indent="-457200" algn="just"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Bukalah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browser (IE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Mozila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FireFox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lainnya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berikut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https://sids.gte.com.</a:t>
            </a:r>
          </a:p>
          <a:p>
            <a:pPr marL="900113" lvl="1" indent="-457200" algn="just"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Kemudian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tombol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keyboard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tombol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browser.</a:t>
            </a:r>
          </a:p>
          <a:p>
            <a:pPr marL="900113" lvl="1" indent="-45720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muncul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halaman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42913" lvl="1"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layer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tampak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menu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halaman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pembuka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situs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gambar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3.1.</a:t>
            </a:r>
            <a:endParaRPr lang="sv-SE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E7737-B9AE-7C52-1BF9-6A30DC04BB8E}"/>
              </a:ext>
            </a:extLst>
          </p:cNvPr>
          <p:cNvSpPr txBox="1"/>
          <p:nvPr/>
        </p:nvSpPr>
        <p:spPr>
          <a:xfrm>
            <a:off x="0" y="6550223"/>
            <a:ext cx="5296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Copyright © 2022 </a:t>
            </a:r>
            <a:r>
              <a:rPr lang="en-US" sz="1400" b="1" i="0" u="none" strike="noStrike" dirty="0">
                <a:solidFill>
                  <a:srgbClr val="007BFF"/>
                </a:solidFill>
                <a:effectLst/>
                <a:latin typeface="Source Sans Pro" panose="020B0503030403020204" pitchFamily="34" charset="0"/>
              </a:rPr>
              <a:t>PT Grand Twins Engineering</a:t>
            </a:r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.</a:t>
            </a:r>
            <a:r>
              <a:rPr lang="en-US" sz="1400" b="0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 All rights reserved.</a:t>
            </a:r>
            <a:endParaRPr lang="id-ID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2DBBA-9FF7-4957-9C9E-4E8DD52D8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18" b="10088"/>
          <a:stretch/>
        </p:blipFill>
        <p:spPr>
          <a:xfrm>
            <a:off x="1757030" y="2446390"/>
            <a:ext cx="7563950" cy="337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4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C7C8B08-E5D9-0D56-F43F-7B9E61E499BA}"/>
              </a:ext>
            </a:extLst>
          </p:cNvPr>
          <p:cNvSpPr/>
          <p:nvPr/>
        </p:nvSpPr>
        <p:spPr>
          <a:xfrm>
            <a:off x="221227" y="586057"/>
            <a:ext cx="486696" cy="4277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29B75-1263-754A-F99F-55C3E7D8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718" y="5881812"/>
            <a:ext cx="1836482" cy="624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887E97-AC23-B10F-E8DB-6AF55A48C7D0}"/>
              </a:ext>
            </a:extLst>
          </p:cNvPr>
          <p:cNvSpPr txBox="1"/>
          <p:nvPr/>
        </p:nvSpPr>
        <p:spPr>
          <a:xfrm>
            <a:off x="205987" y="199621"/>
            <a:ext cx="11380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3.2.2. Halaman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Antarmuka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2913" lvl="1"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gambar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website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tulisan “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Antarmuka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muncul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berikut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sv-SE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E7737-B9AE-7C52-1BF9-6A30DC04BB8E}"/>
              </a:ext>
            </a:extLst>
          </p:cNvPr>
          <p:cNvSpPr txBox="1"/>
          <p:nvPr/>
        </p:nvSpPr>
        <p:spPr>
          <a:xfrm>
            <a:off x="0" y="6550223"/>
            <a:ext cx="5296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Copyright © 2022 </a:t>
            </a:r>
            <a:r>
              <a:rPr lang="en-US" sz="1400" b="1" i="0" u="none" strike="noStrike" dirty="0">
                <a:solidFill>
                  <a:srgbClr val="007BFF"/>
                </a:solidFill>
                <a:effectLst/>
                <a:latin typeface="Source Sans Pro" panose="020B0503030403020204" pitchFamily="34" charset="0"/>
              </a:rPr>
              <a:t>PT Grand Twins Engineering</a:t>
            </a:r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.</a:t>
            </a:r>
            <a:r>
              <a:rPr lang="en-US" sz="1400" b="0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 All rights reserved.</a:t>
            </a:r>
            <a:endParaRPr lang="id-ID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D48AD-B7DC-F70B-9838-B7218F6C6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1" b="5111"/>
          <a:stretch/>
        </p:blipFill>
        <p:spPr>
          <a:xfrm>
            <a:off x="1887793" y="1307812"/>
            <a:ext cx="8878529" cy="4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C7C8B08-E5D9-0D56-F43F-7B9E61E499BA}"/>
              </a:ext>
            </a:extLst>
          </p:cNvPr>
          <p:cNvSpPr/>
          <p:nvPr/>
        </p:nvSpPr>
        <p:spPr>
          <a:xfrm>
            <a:off x="221227" y="586057"/>
            <a:ext cx="486696" cy="4277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29B75-1263-754A-F99F-55C3E7D8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718" y="5881812"/>
            <a:ext cx="1836482" cy="624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887E97-AC23-B10F-E8DB-6AF55A48C7D0}"/>
              </a:ext>
            </a:extLst>
          </p:cNvPr>
          <p:cNvSpPr txBox="1"/>
          <p:nvPr/>
        </p:nvSpPr>
        <p:spPr>
          <a:xfrm>
            <a:off x="205987" y="199621"/>
            <a:ext cx="11380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halaman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terlihat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menu-menu pada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bagian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Beranda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/Dashboard,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Administrasi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What’s On !.</a:t>
            </a:r>
            <a:endParaRPr lang="sv-SE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E7737-B9AE-7C52-1BF9-6A30DC04BB8E}"/>
              </a:ext>
            </a:extLst>
          </p:cNvPr>
          <p:cNvSpPr txBox="1"/>
          <p:nvPr/>
        </p:nvSpPr>
        <p:spPr>
          <a:xfrm>
            <a:off x="0" y="6550223"/>
            <a:ext cx="5296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Copyright © 2022 </a:t>
            </a:r>
            <a:r>
              <a:rPr lang="en-US" sz="1400" b="1" i="0" u="none" strike="noStrike" dirty="0">
                <a:solidFill>
                  <a:srgbClr val="007BFF"/>
                </a:solidFill>
                <a:effectLst/>
                <a:latin typeface="Source Sans Pro" panose="020B0503030403020204" pitchFamily="34" charset="0"/>
              </a:rPr>
              <a:t>PT Grand Twins Engineering</a:t>
            </a:r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.</a:t>
            </a:r>
            <a:r>
              <a:rPr lang="en-US" sz="1400" b="0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 All rights reserved.</a:t>
            </a:r>
            <a:endParaRPr lang="id-ID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ADE553-0915-3358-A8D5-22F86DCB4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634" b="37649"/>
          <a:stretch/>
        </p:blipFill>
        <p:spPr>
          <a:xfrm>
            <a:off x="326437" y="907507"/>
            <a:ext cx="1679344" cy="2941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B71831-A720-BC02-2862-7E8505FF3927}"/>
              </a:ext>
            </a:extLst>
          </p:cNvPr>
          <p:cNvSpPr txBox="1"/>
          <p:nvPr/>
        </p:nvSpPr>
        <p:spPr>
          <a:xfrm>
            <a:off x="2110992" y="619054"/>
            <a:ext cx="9875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algn="just">
              <a:buFont typeface="+mj-lt"/>
              <a:buAutoNum type="alphaLcPeriod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</a:t>
            </a:r>
          </a:p>
          <a:p>
            <a:pPr marL="265113" algn="just"/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Pada menu ini adalah profile pengguna aplikasi seperti nama, alamat, tanggal lahir dll.</a:t>
            </a:r>
          </a:p>
          <a:p>
            <a:pPr marL="265113" indent="-265113" algn="just">
              <a:buFont typeface="+mj-lt"/>
              <a:buAutoNum type="alphaLcPeriod" startAt="2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Dashboard/Beranda</a:t>
            </a:r>
          </a:p>
          <a:p>
            <a:pPr marL="265113" algn="just"/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Pada menu menampilkan halaman awal dari antarmuka pengguna yang berisi ringkasan menu-menu dari SiDS.</a:t>
            </a:r>
          </a:p>
          <a:p>
            <a:pPr marL="265113" indent="-265113" algn="just">
              <a:buFont typeface="+mj-lt"/>
              <a:buAutoNum type="alphaLcPeriod" startAt="3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Administrasi</a:t>
            </a:r>
          </a:p>
          <a:p>
            <a:pPr marL="265113" algn="just"/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Pilihan yang muncul pada menu ini adalah Dokumen Standar, Dokumen Rekaman, Perizinan &amp; Non Perizinan.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07966-AAEE-6105-CE24-922BEE603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464" r="82686" b="50929"/>
          <a:stretch/>
        </p:blipFill>
        <p:spPr>
          <a:xfrm>
            <a:off x="2492478" y="3158851"/>
            <a:ext cx="2110992" cy="11383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DB91DF-7CE0-E6C6-9256-FB2DB6ABE464}"/>
              </a:ext>
            </a:extLst>
          </p:cNvPr>
          <p:cNvSpPr txBox="1"/>
          <p:nvPr/>
        </p:nvSpPr>
        <p:spPr>
          <a:xfrm>
            <a:off x="2110992" y="4261287"/>
            <a:ext cx="98750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2313" indent="-457200" algn="just">
              <a:buFont typeface="+mj-lt"/>
              <a:buAutoNum type="arabicParenR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Dokumen Standar merupakan halaman yang berisi daftar dokumen standar, pada halanan ini pengguna dengan akses </a:t>
            </a:r>
            <a:r>
              <a:rPr lang="sv-S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hanya dapat meng-unduh dokumen : Prosedur Manual, Instruksi Kerja, Formulir &amp; Dokumen Lain-lain.</a:t>
            </a:r>
          </a:p>
          <a:p>
            <a:pPr marL="722313" indent="-457200" algn="just">
              <a:buFont typeface="+mj-lt"/>
              <a:buAutoNum type="arabicParenR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Dokumen Rekaman merupakan halaman yang berisi daftar rekaman dokumen, pada halanan ini pengguna dengan akses </a:t>
            </a:r>
            <a:r>
              <a:rPr lang="sv-S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hanya dapat meng-unduh dokumen : rekaman catatan kecelakaan kerja.</a:t>
            </a:r>
          </a:p>
        </p:txBody>
      </p:sp>
    </p:spTree>
    <p:extLst>
      <p:ext uri="{BB962C8B-B14F-4D97-AF65-F5344CB8AC3E}">
        <p14:creationId xmlns:p14="http://schemas.microsoft.com/office/powerpoint/2010/main" val="530935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C7C8B08-E5D9-0D56-F43F-7B9E61E499BA}"/>
              </a:ext>
            </a:extLst>
          </p:cNvPr>
          <p:cNvSpPr/>
          <p:nvPr/>
        </p:nvSpPr>
        <p:spPr>
          <a:xfrm>
            <a:off x="221227" y="586057"/>
            <a:ext cx="486696" cy="4277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29B75-1263-754A-F99F-55C3E7D8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718" y="5881812"/>
            <a:ext cx="1836482" cy="624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FE7737-B9AE-7C52-1BF9-6A30DC04BB8E}"/>
              </a:ext>
            </a:extLst>
          </p:cNvPr>
          <p:cNvSpPr txBox="1"/>
          <p:nvPr/>
        </p:nvSpPr>
        <p:spPr>
          <a:xfrm>
            <a:off x="0" y="6550223"/>
            <a:ext cx="5296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Copyright © 2022 </a:t>
            </a:r>
            <a:r>
              <a:rPr lang="en-US" sz="1400" b="1" i="0" u="none" strike="noStrike" dirty="0">
                <a:solidFill>
                  <a:srgbClr val="007BFF"/>
                </a:solidFill>
                <a:effectLst/>
                <a:latin typeface="Source Sans Pro" panose="020B0503030403020204" pitchFamily="34" charset="0"/>
              </a:rPr>
              <a:t>PT Grand Twins Engineering</a:t>
            </a:r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.</a:t>
            </a:r>
            <a:r>
              <a:rPr lang="en-US" sz="1400" b="0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 All rights reserved.</a:t>
            </a:r>
            <a:endParaRPr lang="id-ID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DB91DF-7CE0-E6C6-9256-FB2DB6ABE464}"/>
              </a:ext>
            </a:extLst>
          </p:cNvPr>
          <p:cNvSpPr txBox="1"/>
          <p:nvPr/>
        </p:nvSpPr>
        <p:spPr>
          <a:xfrm>
            <a:off x="2110992" y="1223126"/>
            <a:ext cx="9875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algn="just">
              <a:buFont typeface="+mj-lt"/>
              <a:buAutoNum type="alphaLcPeriod" startAt="4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On !</a:t>
            </a:r>
          </a:p>
          <a:p>
            <a:pPr marL="265113" algn="just"/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Pilihan yang muncul pada menu ini adalah Program Pelatihan, Jadwal Pelatihan &amp; Galery.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67C4C7-6D78-9848-A90A-43294C569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478" y="1925032"/>
            <a:ext cx="2110992" cy="1355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94FD85-9BA0-9B9A-B9DD-A749635040DB}"/>
              </a:ext>
            </a:extLst>
          </p:cNvPr>
          <p:cNvSpPr txBox="1"/>
          <p:nvPr/>
        </p:nvSpPr>
        <p:spPr>
          <a:xfrm>
            <a:off x="1889766" y="3211678"/>
            <a:ext cx="987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2313" indent="-457200" algn="just">
              <a:buFont typeface="+mj-lt"/>
              <a:buAutoNum type="arabicParenR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Pelatihan merupakan halaman yang berisi daftar program pelatihan, seperti : Pemahaman ISO, Penggunaan APD, Pengukuran FEJ dll.</a:t>
            </a:r>
          </a:p>
          <a:p>
            <a:pPr marL="722313" indent="-457200" algn="just">
              <a:buFont typeface="+mj-lt"/>
              <a:buAutoNum type="arabicParenR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Jadwal Pelatihan merupakan halaman yang berisi daftar jadwal pelatihan.</a:t>
            </a:r>
          </a:p>
          <a:p>
            <a:pPr marL="722313" indent="-457200" algn="just">
              <a:buFont typeface="+mj-lt"/>
              <a:buAutoNum type="arabicParenR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Galerry berisi dokumentasi kegiatan selama pelatihan dan sosialisasi.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FE844-F75A-2202-17E0-066304182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634" b="37649"/>
          <a:stretch/>
        </p:blipFill>
        <p:spPr>
          <a:xfrm>
            <a:off x="326437" y="1335220"/>
            <a:ext cx="1679344" cy="2941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D4E75C-5F1E-EBF5-CFA3-5AF105FC4D67}"/>
              </a:ext>
            </a:extLst>
          </p:cNvPr>
          <p:cNvSpPr txBox="1"/>
          <p:nvPr/>
        </p:nvSpPr>
        <p:spPr>
          <a:xfrm>
            <a:off x="2110992" y="190734"/>
            <a:ext cx="9875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2313" indent="-457200" algn="just">
              <a:buFont typeface="+mj-lt"/>
              <a:buAutoNum type="arabicParenR" startAt="3"/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Perizinan &amp; Non Perizinan merupakan halaman yang berisi daftar dokumen Perizinan dan Non Perizinan, pada halanan ini pengguna dengan akses </a:t>
            </a:r>
            <a:r>
              <a:rPr lang="sv-S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hanya dapat meng-unduh dokumen : Izin Usaha, NIB dll.</a:t>
            </a:r>
          </a:p>
        </p:txBody>
      </p:sp>
    </p:spTree>
    <p:extLst>
      <p:ext uri="{BB962C8B-B14F-4D97-AF65-F5344CB8AC3E}">
        <p14:creationId xmlns:p14="http://schemas.microsoft.com/office/powerpoint/2010/main" val="1606253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C7C8B08-E5D9-0D56-F43F-7B9E61E499BA}"/>
              </a:ext>
            </a:extLst>
          </p:cNvPr>
          <p:cNvSpPr/>
          <p:nvPr/>
        </p:nvSpPr>
        <p:spPr>
          <a:xfrm>
            <a:off x="221227" y="586057"/>
            <a:ext cx="486696" cy="4277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29B75-1263-754A-F99F-55C3E7D8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718" y="5881812"/>
            <a:ext cx="1836482" cy="624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887E97-AC23-B10F-E8DB-6AF55A48C7D0}"/>
              </a:ext>
            </a:extLst>
          </p:cNvPr>
          <p:cNvSpPr txBox="1"/>
          <p:nvPr/>
        </p:nvSpPr>
        <p:spPr>
          <a:xfrm>
            <a:off x="205987" y="199621"/>
            <a:ext cx="11380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3.2.3. Halaman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Antarmuka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Administrator</a:t>
            </a:r>
          </a:p>
          <a:p>
            <a:pPr marL="442913" lvl="1"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gambar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website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tulisan “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Antarmuka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Administrator”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muncul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berikut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sv-SE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E7737-B9AE-7C52-1BF9-6A30DC04BB8E}"/>
              </a:ext>
            </a:extLst>
          </p:cNvPr>
          <p:cNvSpPr txBox="1"/>
          <p:nvPr/>
        </p:nvSpPr>
        <p:spPr>
          <a:xfrm>
            <a:off x="0" y="6550223"/>
            <a:ext cx="5296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Copyright © 2022 </a:t>
            </a:r>
            <a:r>
              <a:rPr lang="en-US" sz="1400" b="1" i="0" u="none" strike="noStrike" dirty="0">
                <a:solidFill>
                  <a:srgbClr val="007BFF"/>
                </a:solidFill>
                <a:effectLst/>
                <a:latin typeface="Source Sans Pro" panose="020B0503030403020204" pitchFamily="34" charset="0"/>
              </a:rPr>
              <a:t>PT Grand Twins Engineering</a:t>
            </a:r>
            <a:r>
              <a:rPr lang="en-US" sz="1400" b="1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.</a:t>
            </a:r>
            <a:r>
              <a:rPr lang="en-US" sz="1400" b="0" i="0" dirty="0">
                <a:solidFill>
                  <a:srgbClr val="869099"/>
                </a:solidFill>
                <a:effectLst/>
                <a:latin typeface="Source Sans Pro" panose="020B0503030403020204" pitchFamily="34" charset="0"/>
              </a:rPr>
              <a:t> All rights reserved.</a:t>
            </a:r>
            <a:endParaRPr lang="id-ID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88B0D0-FF3A-289A-573E-E010656181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18" b="10088"/>
          <a:stretch/>
        </p:blipFill>
        <p:spPr>
          <a:xfrm>
            <a:off x="1993005" y="1526179"/>
            <a:ext cx="7563950" cy="337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8314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Funky shapes</Template>
  <TotalTime>150</TotalTime>
  <Words>1234</Words>
  <Application>Microsoft Office PowerPoint</Application>
  <PresentationFormat>Widescreen</PresentationFormat>
  <Paragraphs>115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Source Sans Pro</vt:lpstr>
      <vt:lpstr>Times New Roman</vt:lpstr>
      <vt:lpstr>Wingdings</vt:lpstr>
      <vt:lpstr>FunkyShapesVTI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ABA</dc:creator>
  <cp:lastModifiedBy>ABA</cp:lastModifiedBy>
  <cp:revision>31</cp:revision>
  <dcterms:created xsi:type="dcterms:W3CDTF">2022-10-27T17:22:11Z</dcterms:created>
  <dcterms:modified xsi:type="dcterms:W3CDTF">2022-11-08T09:32:17Z</dcterms:modified>
</cp:coreProperties>
</file>